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93.xml"/>
  <Override ContentType="application/vnd.openxmlformats-officedocument.presentationml.slide+xml" PartName="/ppt/slides/slide80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88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9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" name="Google Shape;189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5" name="Google Shape;195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2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2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1" name="Google Shape;231;p2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2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Google Shape;249;p2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7" name="Google Shape;267;p3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3" name="Google Shape;273;p3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4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4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3" name="Google Shape;333;p4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4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p4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1" name="Google Shape;351;p4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p4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4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5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5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5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5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5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5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3" name="Google Shape;423;p5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5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6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1" name="Google Shape;441;p6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p6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6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6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p6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6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6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7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1" name="Google Shape;501;p7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p7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7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p7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5" name="Google Shape;525;p7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7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7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3" name="Google Shape;543;p7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p7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5" name="Google Shape;555;p8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8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p8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3" name="Google Shape;573;p8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p8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5" name="Google Shape;585;p8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1" name="Google Shape;591;p8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8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3" name="Google Shape;603;p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9" name="Google Shape;609;p8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9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p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1" name="Google Shape;621;p9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5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9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3" name="Google Shape;633;p9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9" name="Google Shape;639;p9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9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p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p9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" type="body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" type="body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2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2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3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4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" type="body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2" name="Google Shape;32;p5"/>
          <p:cNvSpPr txBox="1"/>
          <p:nvPr>
            <p:ph idx="2" type="body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33" name="Google Shape;33;p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" type="body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6"/>
          <p:cNvSpPr txBox="1"/>
          <p:nvPr>
            <p:ph idx="2" type="body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0" name="Google Shape;40;p6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6"/>
          <p:cNvSpPr txBox="1"/>
          <p:nvPr>
            <p:ph idx="4" type="body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42" name="Google Shape;42;p6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6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6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7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" type="body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9"/>
          <p:cNvSpPr txBox="1"/>
          <p:nvPr>
            <p:ph idx="2" type="body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58" name="Google Shape;58;p9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9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9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/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/>
          <p:nvPr>
            <p:ph idx="2" type="pic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/>
          <p:nvPr>
            <p:ph idx="1" type="body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65" name="Google Shape;65;p10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0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4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8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2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6.jp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7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9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4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8.jp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40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2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3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1.jp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7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0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6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57.jp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55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51.jp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7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3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70.jp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64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63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95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9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2.jp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5.jp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8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0.jp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7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1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78.jp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7.jp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73.jp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66.jp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76.jp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69.jp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4.jp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9.jp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80.jp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1.xml"/><Relationship Id="rId3" Type="http://schemas.openxmlformats.org/officeDocument/2006/relationships/image" Target="../media/image90.jp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81.jp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77.jp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79.jp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85.jp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6.xml"/><Relationship Id="rId3" Type="http://schemas.openxmlformats.org/officeDocument/2006/relationships/image" Target="../media/image83.jp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82.jp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88.jp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84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jpg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87.jp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86.jp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89.jp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91.jp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4.xml"/><Relationship Id="rId3" Type="http://schemas.openxmlformats.org/officeDocument/2006/relationships/image" Target="../media/image92.jpg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Relationship Id="rId3" Type="http://schemas.openxmlformats.org/officeDocument/2006/relationships/image" Target="../media/image94.jpg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9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3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b="1" lang="ru-RU"/>
              <a:t>Чрезвычайные ситуации военного времени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0.jpg" id="138" name="Google Shape;138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Военный конфликт" id="144" name="Google Shape;14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568952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2.jpg" id="150" name="Google Shape;150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3.jpg" id="156" name="Google Shape;15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4.jpg" id="162" name="Google Shape;162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5.jpg" id="168" name="Google Shape;16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6.jpg" id="174" name="Google Shape;174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7.jpg" id="180" name="Google Shape;180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8.jpg" id="186" name="Google Shape;186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19.jpg" id="192" name="Google Shape;192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.jpg" id="90" name="Google Shape;9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568952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0.jpg" id="198" name="Google Shape;1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1.jpg" id="204" name="Google Shape;204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0648"/>
            <a:ext cx="8784976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2.jpg" id="210" name="Google Shape;210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3.jpg" id="216" name="Google Shape;2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4.jpg" id="222" name="Google Shape;222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5.jpg" id="228" name="Google Shape;22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336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6.jpg" id="234" name="Google Shape;23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7.jpg" id="240" name="Google Shape;240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4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8.jpg" id="246" name="Google Shape;246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4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29.jpg" id="252" name="Google Shape;252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.jpg" id="96" name="Google Shape;96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0.jpg" id="258" name="Google Shape;258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332656"/>
            <a:ext cx="8712968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4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1.jpg" id="264" name="Google Shape;264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2.jpg" id="270" name="Google Shape;270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59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3.jpg" id="276" name="Google Shape;276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4.jpg" id="282" name="Google Shape;282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5.jpg" id="288" name="Google Shape;28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6.jpg" id="294" name="Google Shape;294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8640"/>
            <a:ext cx="8640960" cy="63367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7.jpg" id="300" name="Google Shape;300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5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8.jpg" id="306" name="Google Shape;306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39.jpg" id="312" name="Google Shape;31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.jpg" id="102" name="Google Shape;102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0.jpg" id="318" name="Google Shape;318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188640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5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1.jpg" id="324" name="Google Shape;324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2.jpg" id="330" name="Google Shape;330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3.jpg" id="336" name="Google Shape;336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4.jpg" id="342" name="Google Shape;34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5.jpg" id="348" name="Google Shape;348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6.jpg" id="354" name="Google Shape;354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0648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7.jpg" id="360" name="Google Shape;360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6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8.jpg" id="366" name="Google Shape;366;p6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6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49.jpg" id="372" name="Google Shape;372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.jpg" id="108" name="Google Shape;108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6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0.jpg" id="378" name="Google Shape;37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6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1.jpg" id="384" name="Google Shape;384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6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2.jpg" id="390" name="Google Shape;390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3.jpg" id="396" name="Google Shape;396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4.jpg" id="402" name="Google Shape;40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6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5.jpg" id="408" name="Google Shape;40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6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6.jpg" id="414" name="Google Shape;414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7.jpg" id="420" name="Google Shape;420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404664"/>
            <a:ext cx="8640960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7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8.jpg" id="426" name="Google Shape;426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7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59.jpg" id="432" name="Google Shape;432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.jpg" id="114" name="Google Shape;11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7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0.jpg" id="438" name="Google Shape;438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7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1.jpg" id="444" name="Google Shape;444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7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2.jpg" id="450" name="Google Shape;450;p7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7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3.jpg" id="456" name="Google Shape;456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7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4.jpg" id="462" name="Google Shape;462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7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5.jpg" id="468" name="Google Shape;46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7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6.jpg" id="474" name="Google Shape;474;p7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7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7.jpg" id="480" name="Google Shape;480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8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8.jpg" id="486" name="Google Shape;486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8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69.jpg" id="492" name="Google Shape;492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.jpg" id="120" name="Google Shape;12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8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0.jpg" id="498" name="Google Shape;498;p8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8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1.jpg" id="504" name="Google Shape;504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2.jpg" id="510" name="Google Shape;510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8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3.jpg" id="516" name="Google Shape;516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8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4.jpg" id="522" name="Google Shape;522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p8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5.jpg" id="528" name="Google Shape;528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8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6.jpg" id="534" name="Google Shape;534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8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7.jpg" id="540" name="Google Shape;540;p8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8.jpg" id="546" name="Google Shape;546;p9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9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79.jpg" id="552" name="Google Shape;552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.jpg" id="126" name="Google Shape;126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9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0.jpg" id="558" name="Google Shape;558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1.jpg" id="564" name="Google Shape;564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2.jpg" id="570" name="Google Shape;570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9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4.jpg" id="576" name="Google Shape;576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9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5.jpg" id="582" name="Google Shape;582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9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6.jpg" id="588" name="Google Shape;588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9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7.jpg" id="594" name="Google Shape;594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712968" cy="62646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99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8.jpg" id="600" name="Google Shape;600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100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89.jpg" id="606" name="Google Shape;606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10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0.jpg" id="612" name="Google Shape;612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.jpg" id="132" name="Google Shape;132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102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1.jpg" id="618" name="Google Shape;618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103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2.jpg" id="624" name="Google Shape;624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260648"/>
            <a:ext cx="8640960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p104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3.jpg" id="630" name="Google Shape;630;p10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105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4.jpg" id="636" name="Google Shape;636;p10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6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6.jpg" id="642" name="Google Shape;642;p10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9512" y="260648"/>
            <a:ext cx="8784976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107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7.jpg" id="648" name="Google Shape;648;p10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640960" cy="6048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108"/>
          <p:cNvSpPr txBox="1"/>
          <p:nvPr>
            <p:ph idx="1" type="subTitle"/>
          </p:nvPr>
        </p:nvSpPr>
        <p:spPr>
          <a:xfrm>
            <a:off x="251520" y="332656"/>
            <a:ext cx="8640960" cy="61206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</a:pPr>
            <a:r>
              <a:t/>
            </a:r>
            <a:endParaRPr/>
          </a:p>
        </p:txBody>
      </p:sp>
      <p:pic>
        <p:nvPicPr>
          <p:cNvPr descr="https://cf.ppt-online.org/files/slide/6/6NlfBrmnvx8IJjsyVAR7WMh3XHgS2UkK01E5aD/slide-98.jpg" id="654" name="Google Shape;654;p10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1520" y="332656"/>
            <a:ext cx="8712968" cy="6192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